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4" r:id="rId7"/>
    <p:sldId id="260" r:id="rId8"/>
    <p:sldId id="298" r:id="rId9"/>
    <p:sldId id="309" r:id="rId10"/>
    <p:sldId id="322" r:id="rId11"/>
    <p:sldId id="311" r:id="rId12"/>
    <p:sldId id="314" r:id="rId13"/>
    <p:sldId id="307" r:id="rId14"/>
    <p:sldId id="313" r:id="rId15"/>
    <p:sldId id="291" r:id="rId16"/>
    <p:sldId id="318" r:id="rId17"/>
    <p:sldId id="345" r:id="rId18"/>
    <p:sldId id="353" r:id="rId19"/>
    <p:sldId id="323" r:id="rId20"/>
    <p:sldId id="32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4203"/>
          <a:ext cx="3180849" cy="2952049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sp:txBody>
      <dsp:txXfrm>
        <a:off x="465825" y="228115"/>
        <a:ext cx="2249199" cy="2087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0685"/>
          <a:ext cx="3126052" cy="2901193"/>
        </a:xfrm>
        <a:prstGeom prst="ellipse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sp:txBody>
      <dsp:txXfrm>
        <a:off x="457800" y="224185"/>
        <a:ext cx="2210452" cy="205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hyperlink" Target="http://www.free-powerpoint-templates-design.com/" TargetMode="Externa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://www.srclbd.com/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rclbd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free-powerpoint-templates-design.com/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467061" y="98677"/>
            <a:ext cx="527448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Industrial Revolution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(4IR)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(Markets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8"/>
            <a:ext cx="3684503" cy="657746"/>
            <a:chOff x="4965551" y="1783449"/>
            <a:chExt cx="1938640" cy="657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71493" y="298108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8102910" y="93029"/>
            <a:ext cx="3555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60382ED-F522-46D5-BA26-18D22A159B7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38660" r="38660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9E1D0-EFD3-4AF6-9518-BF584783B747}"/>
              </a:ext>
            </a:extLst>
          </p:cNvPr>
          <p:cNvSpPr/>
          <p:nvPr/>
        </p:nvSpPr>
        <p:spPr>
          <a:xfrm>
            <a:off x="-1" y="233527"/>
            <a:ext cx="4184073" cy="6624473"/>
          </a:xfrm>
          <a:custGeom>
            <a:avLst/>
            <a:gdLst>
              <a:gd name="connsiteX0" fmla="*/ 0 w 4034380"/>
              <a:gd name="connsiteY0" fmla="*/ 0 h 6387470"/>
              <a:gd name="connsiteX1" fmla="*/ 99121 w 4034380"/>
              <a:gd name="connsiteY1" fmla="*/ 407095 h 6387470"/>
              <a:gd name="connsiteX2" fmla="*/ 3835330 w 4034380"/>
              <a:gd name="connsiteY2" fmla="*/ 6230244 h 6387470"/>
              <a:gd name="connsiteX3" fmla="*/ 4034380 w 4034380"/>
              <a:gd name="connsiteY3" fmla="*/ 6387470 h 6387470"/>
              <a:gd name="connsiteX4" fmla="*/ 0 w 4034380"/>
              <a:gd name="connsiteY4" fmla="*/ 6387470 h 63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380" h="6387470">
                <a:moveTo>
                  <a:pt x="0" y="0"/>
                </a:moveTo>
                <a:lnTo>
                  <a:pt x="99121" y="407095"/>
                </a:lnTo>
                <a:cubicBezTo>
                  <a:pt x="706345" y="2679955"/>
                  <a:pt x="2007852" y="4719094"/>
                  <a:pt x="3835330" y="6230244"/>
                </a:cubicBezTo>
                <a:lnTo>
                  <a:pt x="4034380" y="6387470"/>
                </a:lnTo>
                <a:lnTo>
                  <a:pt x="0" y="638747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857548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B6EE37E4-B1F5-4DAC-94AD-0BA0FD233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13289"/>
              </p:ext>
            </p:extLst>
          </p:nvPr>
        </p:nvGraphicFramePr>
        <p:xfrm>
          <a:off x="3677981" y="465224"/>
          <a:ext cx="3974035" cy="249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32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1183408" y="3288680"/>
            <a:ext cx="2109142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763055" y="3288680"/>
            <a:ext cx="210914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342702" y="3288680"/>
            <a:ext cx="2109141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922350" y="3288680"/>
            <a:ext cx="2109141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224635"/>
            <a:ext cx="617508" cy="55815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9190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6338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403051" y="394832"/>
            <a:ext cx="521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403051" y="2207966"/>
            <a:ext cx="2654271" cy="193810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2930628" y="2457737"/>
            <a:ext cx="2340595" cy="168833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81837" y="3191141"/>
            <a:ext cx="2340594" cy="1909864"/>
          </a:xfr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906469" y="4580578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412358" y="439584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00E82-C805-4C93-9EB4-346C12DB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14" y="1399984"/>
            <a:ext cx="3658816" cy="76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EAAA-6DE4-4597-A23E-11788BC1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5241439"/>
            <a:ext cx="3599462" cy="1364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1911F-F808-4457-B60E-83F1A3D2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7" y="2206636"/>
            <a:ext cx="2865818" cy="193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E1F-677B-4F51-B475-268E9186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251791"/>
            <a:ext cx="2340596" cy="8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F9AB9-18A3-4BFA-8C76-008861D6FE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1191638"/>
            <a:ext cx="2342747" cy="1859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2AF8C-EDC1-493F-8E58-47CE58DBF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59" y="4395847"/>
            <a:ext cx="2095500" cy="1943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B6307-FC68-4780-8B62-6A4CE7483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8" y="251792"/>
            <a:ext cx="2303981" cy="19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226152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317212" y="139688"/>
            <a:ext cx="3557575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School, College, University, Madrasah, Polytechnic, Technical Education, Youth development Centers, Govt. Office Training Centers, NGO Training Centers, Corporate Offices and others.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Institutes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7593" y="330252"/>
            <a:ext cx="7756814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5333" y="326210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ko-KR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Engagement</a:t>
                </a:r>
                <a:endParaRPr lang="ko-KR" altLang="en-US" sz="27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677382" y="421207"/>
            <a:ext cx="2837236" cy="570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38359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850549"/>
            <a:ext cx="56279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2900" y="322519"/>
            <a:ext cx="8786190" cy="724247"/>
          </a:xfrm>
        </p:spPr>
        <p:txBody>
          <a:bodyPr/>
          <a:lstStyle/>
          <a:p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(SME)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1800</Words>
  <Application>Microsoft Office PowerPoint</Application>
  <PresentationFormat>Widescreen</PresentationFormat>
  <Paragraphs>263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333</cp:revision>
  <dcterms:created xsi:type="dcterms:W3CDTF">2020-01-20T05:08:25Z</dcterms:created>
  <dcterms:modified xsi:type="dcterms:W3CDTF">2020-11-10T05:11:46Z</dcterms:modified>
</cp:coreProperties>
</file>